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A1D722-64CF-4442-8924-724C64906F00}" v="801" dt="2025-05-04T02:43:55.233"/>
    <p1510:client id="{D132045A-F0AB-4C00-B8C3-80219782A380}" v="6" dt="2025-05-03T06:37:29.8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Aerial Image Analysis for Smart City Development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A8A5C-CE87-354E-DA73-C6CADACE4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"Smart Cities, Sick Streets?"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3095A-3221-4009-34D1-8BE0823D9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Urban littering, stagnant rooftop tanks, and polluted waterbodies significantly contribute to the spread of vector-borne diseases in densely populated cities. These conditions directly undermine public health, increase disease outbreaks (e.g., dengue, malaria), and strain healthcare systems. As a result, resources that should be invested in innovation, infrastructure, and sustainability are redirected to managing preventable health crises. Moreover, these issues erode public trust and hinder data-driven urban planning, making it difficult to achieve the core objectives of a smart city—efficiency, safety, and a high quality of life. Addressing these problems is essential to building truly resilient, healthy urban environments.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384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84C0B-199B-516D-B36C-30F46E12E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TO HANDLE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50F25-6801-827E-53FE-09D985ADE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Traditional monitoring methods are labor-intensive and lack scalability. To address this, we leverage high-resolution drone imagery and computer vision-based annotation techniques to automatically detect and classify public health risks. This data-driven approach enables proactive health monitoring and supports smarter, more resilient urban development strategies. To </a:t>
            </a:r>
            <a:r>
              <a:rPr lang="en-US" dirty="0" err="1"/>
              <a:t>built</a:t>
            </a:r>
            <a:r>
              <a:rPr lang="en-US" dirty="0"/>
              <a:t> a model  we need annotated images so that model can be trained using that images and then by itself  detect it  on new images 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114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B819C-5180-8E8E-E994-7872A26DD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105C6-A427-0568-2645-EDD55A945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Docker software is used as it allows each container to run independently and each containers are lightweight and start fast.</a:t>
            </a:r>
            <a:endParaRPr lang="en-US" sz="1100" b="1" dirty="0">
              <a:solidFill>
                <a:srgbClr val="D4D4D4"/>
              </a:solidFill>
            </a:endParaRPr>
          </a:p>
          <a:p>
            <a:pPr marL="0" indent="0">
              <a:buNone/>
            </a:pPr>
            <a:r>
              <a:rPr lang="en-US" dirty="0"/>
              <a:t>I had started my project using </a:t>
            </a:r>
            <a:r>
              <a:rPr lang="en-US" dirty="0" err="1"/>
              <a:t>cvat</a:t>
            </a:r>
            <a:r>
              <a:rPr lang="en-US" dirty="0"/>
              <a:t> annotation tool but since it is a heavy duty tool and it includes 10-12 dockers running in parallel  and it’s an efficient tool for long video as well as images but my machine system crashed frequently so I decided to switch on to Label Studio which is a light weight tool but </a:t>
            </a:r>
            <a:r>
              <a:rPr lang="en-US" dirty="0" err="1"/>
              <a:t>heavly</a:t>
            </a:r>
            <a:r>
              <a:rPr lang="en-US" dirty="0"/>
              <a:t> efficient to annotate the images.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863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C18CB-A41B-37D3-B6FF-16D1A6614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Waterbody Annotation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D69B3C-07C6-0A75-C81F-0E573D3D4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875" y="2290579"/>
            <a:ext cx="10906125" cy="3421430"/>
          </a:xfrm>
        </p:spPr>
      </p:pic>
    </p:spTree>
    <p:extLst>
      <p:ext uri="{BB962C8B-B14F-4D97-AF65-F5344CB8AC3E}">
        <p14:creationId xmlns:p14="http://schemas.microsoft.com/office/powerpoint/2010/main" val="4011446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DF4B2-DB27-0D50-3BDC-A715A115D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Urban Littering Annotation</a:t>
            </a:r>
          </a:p>
        </p:txBody>
      </p:sp>
      <p:pic>
        <p:nvPicPr>
          <p:cNvPr id="6" name="Content Placeholder 5" descr="A bird&amp;#39;s eye view of a plane and palm trees&#10;&#10;AI-generated content may be incorrect.">
            <a:extLst>
              <a:ext uri="{FF2B5EF4-FFF2-40B4-BE49-F238E27FC236}">
                <a16:creationId xmlns:a16="http://schemas.microsoft.com/office/drawing/2014/main" id="{A6C48243-63EB-579A-D51A-39E9B8CE1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1550" y="1702311"/>
            <a:ext cx="10382250" cy="4483666"/>
          </a:xfrm>
        </p:spPr>
      </p:pic>
    </p:spTree>
    <p:extLst>
      <p:ext uri="{BB962C8B-B14F-4D97-AF65-F5344CB8AC3E}">
        <p14:creationId xmlns:p14="http://schemas.microsoft.com/office/powerpoint/2010/main" val="1997459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FFE15-0972-08FA-B0A9-5EA593E2A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Rooftop Tank Annotation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CA29BA-D8A0-D950-7AB3-73CA33C723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3500" y="1702311"/>
            <a:ext cx="9877425" cy="4340791"/>
          </a:xfrm>
        </p:spPr>
      </p:pic>
    </p:spTree>
    <p:extLst>
      <p:ext uri="{BB962C8B-B14F-4D97-AF65-F5344CB8AC3E}">
        <p14:creationId xmlns:p14="http://schemas.microsoft.com/office/powerpoint/2010/main" val="3710943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5CBAA-A6B3-F7D4-4DE1-18991025D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5629E-C47B-B5CB-C30B-E9F9BA04B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I have also written a utility code to overlay the annotation in the original image. To manage large scale annotation such codes help to annotate the images.</a:t>
            </a:r>
          </a:p>
        </p:txBody>
      </p:sp>
    </p:spTree>
    <p:extLst>
      <p:ext uri="{BB962C8B-B14F-4D97-AF65-F5344CB8AC3E}">
        <p14:creationId xmlns:p14="http://schemas.microsoft.com/office/powerpoint/2010/main" val="2802273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Aerial Image Analysis for Smart City Development</vt:lpstr>
      <vt:lpstr>"Smart Cities, Sick Streets?"</vt:lpstr>
      <vt:lpstr>STRATEGY TO HANDLE </vt:lpstr>
      <vt:lpstr>PowerPoint Presentation</vt:lpstr>
      <vt:lpstr>Waterbody Annotation</vt:lpstr>
      <vt:lpstr>Urban Littering Annotation</vt:lpstr>
      <vt:lpstr>Rooftop Tank Annotation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177</cp:revision>
  <dcterms:created xsi:type="dcterms:W3CDTF">2025-04-29T17:35:44Z</dcterms:created>
  <dcterms:modified xsi:type="dcterms:W3CDTF">2025-05-04T05:43:49Z</dcterms:modified>
</cp:coreProperties>
</file>

<file path=docProps/thumbnail.jpeg>
</file>